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337" r:id="rId18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4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3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2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4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3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2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4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8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3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hyperlink" Target="https://spo.ifsp.edu.br/component/content/article/174-laboratorios-de-pesquisa/admeee/3254-laborat&#243;rio-de-an&#225;lise-din&#226;mica-de-m&#225;quinas-el&#233;tricas-e-efici&#234;ncia-energ&#233;tica-admeee?Itemid=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www.youtube.com/watch?v=eRYTHZWJJg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www.youtube.com/watch?v=eRYTHZWJJg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youtube.com/watch?v=eRYTHZWJJg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www.youtube.com/watch?v=eRYTHZWJJg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youtube.com/watch?v=eRYTHZWJJg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youtube.com/watch?v=eRYTHZWJJg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www.youtube.com/watch?v=eRYTHZWJJg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s://www.youtube.com/watch?v=eRYTHZWJJ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C6B3786-5F57-4556-95A1-32E725AC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2" y="2226464"/>
            <a:ext cx="931038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altLang="pt-BR" sz="1800" dirty="0"/>
              <a:t> </a:t>
            </a:r>
            <a:r>
              <a:rPr lang="pt-BR" sz="2400" b="1" dirty="0"/>
              <a:t>Como funciona a iniciação científica?</a:t>
            </a:r>
          </a:p>
          <a:p>
            <a:pPr>
              <a:buNone/>
            </a:pPr>
            <a:endParaRPr lang="pt-BR" altLang="pt-BR" sz="24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895" y="485338"/>
            <a:ext cx="7678561" cy="55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6377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25" y="1396365"/>
            <a:ext cx="8346133" cy="464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5695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06" y="1182856"/>
            <a:ext cx="8941627" cy="2376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48" y="4430238"/>
            <a:ext cx="3544411" cy="248400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3390472" y="2743200"/>
            <a:ext cx="996593" cy="1613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852863" y="2969231"/>
            <a:ext cx="626724" cy="410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6935056" y="2876764"/>
            <a:ext cx="369870" cy="575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647380" y="4099389"/>
            <a:ext cx="328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EICPOG – Encontro de Iniciação Científica e Pós Graduação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647380" y="4006921"/>
            <a:ext cx="3174714" cy="893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161088" y="3246634"/>
            <a:ext cx="503433" cy="688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0165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49" y="524667"/>
            <a:ext cx="6118308" cy="1116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0" y="1640667"/>
            <a:ext cx="3280407" cy="2376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374" y="1850569"/>
            <a:ext cx="4940177" cy="2844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32899" y="4212404"/>
            <a:ext cx="287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PIVITI</a:t>
            </a:r>
          </a:p>
          <a:p>
            <a:r>
              <a:rPr lang="pt-BR" sz="2000" dirty="0"/>
              <a:t>Programa Institucional </a:t>
            </a:r>
          </a:p>
          <a:p>
            <a:r>
              <a:rPr lang="pt-BR" sz="2000" dirty="0"/>
              <a:t>Voluntário de Bolsas de Iniciação Científica.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32899" y="4212404"/>
            <a:ext cx="287676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324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37" y="1396472"/>
            <a:ext cx="8554546" cy="3672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880225" y="2003461"/>
            <a:ext cx="3359649" cy="2198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650733" y="3729519"/>
            <a:ext cx="801384" cy="863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619910" y="3647326"/>
            <a:ext cx="616450" cy="1099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36387" y="3945276"/>
            <a:ext cx="1160979" cy="93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4756935" y="4027470"/>
            <a:ext cx="626723" cy="873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688476" y="3370461"/>
            <a:ext cx="15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Professor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793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385" y="799179"/>
            <a:ext cx="7804126" cy="468000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5527497" y="2455524"/>
            <a:ext cx="7808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783945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2481" y="416729"/>
            <a:ext cx="8640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hlinkClick r:id="rId4"/>
              </a:rPr>
              <a:t>Laboratório de Análise Dinâmica de Máquinas Elétricas e Eficiência Energética - ADMEEE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36" y="1528592"/>
            <a:ext cx="6905625" cy="4000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83604" y="5686848"/>
            <a:ext cx="654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Localização:   Sala 104C, Bloco C.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1240" y="6400800"/>
            <a:ext cx="929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http://professorcesarcosta.com.br/c/laboratorio-de-analise-dinamica-de-maquinas-eletricas-e-eficiencia-ene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14178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529260" y="3303349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879453" y="4347577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00507" y="1838421"/>
            <a:ext cx="5619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https://guiadoestudante.abril.com.br/coluna/vida-universitaria/como-funciona-a-iniciacao-cientifica/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83913" y="2988067"/>
            <a:ext cx="9462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A faculdade não serve apenas para preparar você para o mercado de trabalho: ela também é a porta de entrada para quem deseja seguir a carreira acadêmica, desenvolvendo pesquisas e atuando como professor.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83913" y="2988067"/>
            <a:ext cx="9462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Se você tem algum interesse em seguir esse caminho, ou se apenas quiser se aprofundar em algum tema de pesquisa, vale a pena considerar uma iniciação científica.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5291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83913" y="2988067"/>
            <a:ext cx="9462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Trata-se de um programa voltado a alunos de graduação, que permite desenvolver ou participar de um projeto de pesquisa em qualquer área do conhecimento, sempre com a orientação de um pesquisador experiente vinculado a sua Faculdade.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75541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70897" y="2607923"/>
            <a:ext cx="946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O estudante pode fazer sua pesquisa com ou sem o auxílio de bolsas de fomento, como aquelas oferecidas pela FAPESP, CNPq ou CAPES 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3125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70897" y="2607923"/>
            <a:ext cx="946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A iniciação geralmente dura um ano, e é preciso entregar um relatório parcial após seis meses e outro, final, após doze meses de pesquisa.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34694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70897" y="2607923"/>
            <a:ext cx="9462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Estimativas mostram que quem faz iniciação tem uma probabilidade 2,2 vezes maior de concluir um mestrado do que aqueles que não </a:t>
            </a:r>
            <a:r>
              <a:rPr lang="pt-BR" sz="3200" b="1"/>
              <a:t>participam desse </a:t>
            </a:r>
            <a:r>
              <a:rPr lang="pt-BR" sz="3200" b="1" dirty="0"/>
              <a:t>tipo de atividade.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68700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40075" y="2094215"/>
            <a:ext cx="9462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E isso faz sentido, já que permite ao aluno ter um contato bem maior com o mundo acadêmico e práticas de pesquisa. </a:t>
            </a:r>
          </a:p>
          <a:p>
            <a:pPr algn="just"/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95805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40075" y="2094215"/>
            <a:ext cx="9462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/>
              <a:t>Dessa maneira, você já vai descobrir logo se realmente curte fazer isso e, se quiser fazer um mestrado depois de se formar, poderá começar com mais experiência.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8848" y="873303"/>
            <a:ext cx="764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hlinkClick r:id="rId4"/>
              </a:rPr>
              <a:t>Iniciação Científica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1482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414</Words>
  <Application>Microsoft Office PowerPoint</Application>
  <PresentationFormat>Personalizar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144</cp:revision>
  <dcterms:created xsi:type="dcterms:W3CDTF">2022-01-16T23:09:25Z</dcterms:created>
  <dcterms:modified xsi:type="dcterms:W3CDTF">2024-10-10T18:20:42Z</dcterms:modified>
</cp:coreProperties>
</file>